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57" r:id="rId4"/>
    <p:sldId id="272" r:id="rId5"/>
    <p:sldId id="258" r:id="rId6"/>
    <p:sldId id="267" r:id="rId7"/>
    <p:sldId id="259" r:id="rId8"/>
    <p:sldId id="260" r:id="rId9"/>
    <p:sldId id="261" r:id="rId10"/>
    <p:sldId id="262" r:id="rId11"/>
    <p:sldId id="264" r:id="rId12"/>
    <p:sldId id="268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9E7C60-ECAD-4605-862A-E721F1CAF7C7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062F8F-B2DD-4451-A49D-E98071B95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21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POLLEN BURST™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4725" y="1844235"/>
            <a:ext cx="4876800" cy="2667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- напиток, борющийся со старением, помогающий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организму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противостоять воздействию свободных радикалов, токсинов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неблагоприятного состояния экологии.</a:t>
            </a:r>
            <a:endParaRPr lang="es-E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25" y="3606621"/>
            <a:ext cx="1491985" cy="2141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6219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356" y="1769293"/>
            <a:ext cx="6965245" cy="3945707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снимает усталость, </a:t>
            </a:r>
            <a:br>
              <a:rPr lang="ru-RU" sz="2400" dirty="0" smtClean="0"/>
            </a:br>
            <a:r>
              <a:rPr lang="ru-RU" sz="2400" dirty="0" smtClean="0"/>
              <a:t>стимулирует аппетит,</a:t>
            </a:r>
            <a:br>
              <a:rPr lang="ru-RU" sz="2400" dirty="0" smtClean="0"/>
            </a:br>
            <a:r>
              <a:rPr lang="ru-RU" sz="2400" dirty="0" smtClean="0"/>
              <a:t>контролирует гипертонию,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предотвращает простатит,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снимает тревожность,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контролирует диабет,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улучшает пищеварение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улучшает концентрацию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помогает улучшить зрение,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 т.д.</a:t>
            </a:r>
            <a:endParaRPr lang="en-US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r="13050"/>
          <a:stretch/>
        </p:blipFill>
        <p:spPr bwMode="auto">
          <a:xfrm>
            <a:off x="5105400" y="1828800"/>
            <a:ext cx="2362200" cy="260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4D8FF"/>
              </a:clrFrom>
              <a:clrTo>
                <a:srgbClr val="E4D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/>
          <a:stretch/>
        </p:blipFill>
        <p:spPr bwMode="auto">
          <a:xfrm>
            <a:off x="5050523" y="2971029"/>
            <a:ext cx="2990850" cy="32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7858" y="874693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Каковы плюсы использования пыльцы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45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57432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00" y="762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СВОЙСТВА ПЫЛЬЦЫ</a:t>
            </a:r>
            <a:endParaRPr lang="ru-RU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43028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Напиток с богатым вкусом, который помогает бороться со вредом, наносимым свободными радикалами, токсинами и неблагоприятными условиями экологии, борется с негативным последствием окислительных процессов, вызванных стрессами </a:t>
            </a:r>
            <a:r>
              <a:rPr lang="ru-RU" dirty="0">
                <a:latin typeface="+mj-lt"/>
              </a:rPr>
              <a:t>и </a:t>
            </a:r>
            <a:r>
              <a:rPr lang="ru-RU" dirty="0" smtClean="0">
                <a:latin typeface="+mj-lt"/>
              </a:rPr>
              <a:t>старением, является хорошим помощником для увлажнения и свежести кожи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0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143000"/>
            <a:ext cx="2972857" cy="4267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43153"/>
            <a:ext cx="3505200" cy="53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422" y="3124200"/>
            <a:ext cx="4373578" cy="2743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latin typeface="+mj-lt"/>
              </a:rPr>
              <a:t>Эпигаллокатехин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галлат</a:t>
            </a:r>
            <a:r>
              <a:rPr lang="ru-RU" b="1" dirty="0">
                <a:latin typeface="+mj-lt"/>
              </a:rPr>
              <a:t> (</a:t>
            </a:r>
            <a:r>
              <a:rPr lang="en-US" b="1" dirty="0">
                <a:latin typeface="+mj-lt"/>
              </a:rPr>
              <a:t>EGCG</a:t>
            </a:r>
            <a:r>
              <a:rPr lang="en-US" b="1" dirty="0" smtClean="0">
                <a:latin typeface="+mj-lt"/>
              </a:rPr>
              <a:t>)</a:t>
            </a:r>
            <a:r>
              <a:rPr lang="ru-RU" b="1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	BBC </a:t>
            </a:r>
            <a:r>
              <a:rPr lang="ru-RU" dirty="0" err="1" smtClean="0">
                <a:latin typeface="+mj-lt"/>
              </a:rPr>
              <a:t>News</a:t>
            </a:r>
            <a:r>
              <a:rPr lang="ru-RU" dirty="0" smtClean="0">
                <a:latin typeface="+mj-lt"/>
              </a:rPr>
              <a:t> считают</a:t>
            </a:r>
            <a:r>
              <a:rPr lang="ru-RU" dirty="0">
                <a:latin typeface="+mj-lt"/>
              </a:rPr>
              <a:t>, что </a:t>
            </a:r>
            <a:r>
              <a:rPr lang="en-US" sz="2500" dirty="0" smtClean="0">
                <a:latin typeface="+mj-lt"/>
              </a:rPr>
              <a:t>EGCG</a:t>
            </a:r>
            <a:r>
              <a:rPr lang="ru-RU" sz="2500" dirty="0" smtClean="0">
                <a:latin typeface="+mj-lt"/>
              </a:rPr>
              <a:t> - </a:t>
            </a:r>
            <a:r>
              <a:rPr lang="ru-RU" dirty="0" smtClean="0">
                <a:latin typeface="+mj-lt"/>
              </a:rPr>
              <a:t>основной </a:t>
            </a:r>
            <a:r>
              <a:rPr lang="ru-RU" dirty="0">
                <a:latin typeface="+mj-lt"/>
              </a:rPr>
              <a:t>элемент, найденный в зеленом </a:t>
            </a:r>
            <a:r>
              <a:rPr lang="ru-RU" dirty="0" smtClean="0">
                <a:latin typeface="+mj-lt"/>
              </a:rPr>
              <a:t>чае- приносит большую пользу здоровью благодаря своим высоким антиоксидантным свойствам.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	Исследования </a:t>
            </a:r>
            <a:r>
              <a:rPr lang="ru-RU" dirty="0">
                <a:latin typeface="+mj-lt"/>
              </a:rPr>
              <a:t>показали</a:t>
            </a:r>
            <a:r>
              <a:rPr lang="ru-RU" dirty="0" smtClean="0">
                <a:latin typeface="+mj-lt"/>
              </a:rPr>
              <a:t>, что он </a:t>
            </a:r>
            <a:r>
              <a:rPr lang="ru-RU" dirty="0">
                <a:latin typeface="+mj-lt"/>
              </a:rPr>
              <a:t>может </a:t>
            </a:r>
            <a:r>
              <a:rPr lang="ru-RU" dirty="0" smtClean="0">
                <a:latin typeface="+mj-lt"/>
              </a:rPr>
              <a:t>защитить организм от </a:t>
            </a:r>
            <a:r>
              <a:rPr lang="ru-RU" dirty="0">
                <a:latin typeface="+mj-lt"/>
              </a:rPr>
              <a:t>целого ряда заболеваний, включая рак и болезни сердца." --- EGCG </a:t>
            </a:r>
            <a:r>
              <a:rPr lang="ru-RU" dirty="0" smtClean="0">
                <a:latin typeface="+mj-lt"/>
              </a:rPr>
              <a:t>из зеленого чая </a:t>
            </a:r>
            <a:r>
              <a:rPr lang="ru-RU" dirty="0">
                <a:latin typeface="+mj-lt"/>
              </a:rPr>
              <a:t>имеет свойства и </a:t>
            </a:r>
            <a:r>
              <a:rPr lang="ru-RU" dirty="0" err="1" smtClean="0">
                <a:latin typeface="+mj-lt"/>
              </a:rPr>
              <a:t>термогена</a:t>
            </a:r>
            <a:r>
              <a:rPr lang="ru-RU" dirty="0" smtClean="0">
                <a:latin typeface="+mj-lt"/>
              </a:rPr>
              <a:t>, способствующего окислению </a:t>
            </a:r>
            <a:r>
              <a:rPr lang="ru-RU" dirty="0">
                <a:latin typeface="+mj-lt"/>
              </a:rPr>
              <a:t>жиров. Экстракт зеленого чая </a:t>
            </a:r>
            <a:r>
              <a:rPr lang="ru-RU" dirty="0" smtClean="0">
                <a:latin typeface="+mj-lt"/>
              </a:rPr>
              <a:t>играет </a:t>
            </a:r>
            <a:r>
              <a:rPr lang="ru-RU" dirty="0">
                <a:latin typeface="+mj-lt"/>
              </a:rPr>
              <a:t>роль в </a:t>
            </a:r>
            <a:r>
              <a:rPr lang="ru-RU" dirty="0" smtClean="0">
                <a:latin typeface="+mj-lt"/>
              </a:rPr>
              <a:t>контроле за массой </a:t>
            </a:r>
            <a:r>
              <a:rPr lang="ru-RU" dirty="0">
                <a:latin typeface="+mj-lt"/>
              </a:rPr>
              <a:t>тела через активацию </a:t>
            </a:r>
            <a:r>
              <a:rPr lang="ru-RU" dirty="0" err="1">
                <a:latin typeface="+mj-lt"/>
              </a:rPr>
              <a:t>термогенеза</a:t>
            </a:r>
            <a:r>
              <a:rPr lang="ru-RU" dirty="0">
                <a:latin typeface="+mj-lt"/>
              </a:rPr>
              <a:t> и </a:t>
            </a:r>
            <a:r>
              <a:rPr lang="ru-RU" dirty="0" smtClean="0">
                <a:latin typeface="+mj-lt"/>
              </a:rPr>
              <a:t>окисление жира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787844"/>
            <a:ext cx="2672976" cy="17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27617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+mj-lt"/>
              </a:rPr>
              <a:t>Супероксиддисмутаза</a:t>
            </a:r>
            <a:r>
              <a:rPr lang="ru-RU" dirty="0">
                <a:latin typeface="+mj-lt"/>
              </a:rPr>
              <a:t> (СОД) - один из основных ферментов антиоксидантной защиты организма</a:t>
            </a:r>
            <a:endParaRPr lang="en-US" dirty="0">
              <a:latin typeface="+mj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23" y="1092205"/>
            <a:ext cx="1428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61587"/>
            <a:ext cx="6965245" cy="2574085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Спасибо за внимание</a:t>
            </a:r>
            <a:endParaRPr lang="en-US" sz="4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1" t="-4758" r="15785" b="4758"/>
          <a:stretch/>
        </p:blipFill>
        <p:spPr bwMode="auto">
          <a:xfrm>
            <a:off x="5867400" y="2819400"/>
            <a:ext cx="2438400" cy="32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2073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23930"/>
            <a:ext cx="7848600" cy="1828801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24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8881"/>
            <a:ext cx="8534400" cy="882650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3200" b="1" dirty="0" smtClean="0">
                <a:latin typeface="+mj-lt"/>
              </a:rPr>
              <a:t>Что такое пыльца</a:t>
            </a:r>
            <a:r>
              <a:rPr lang="en-US" b="1" dirty="0" smtClean="0">
                <a:latin typeface="+mj-lt"/>
              </a:rPr>
              <a:t>?</a:t>
            </a:r>
            <a:endParaRPr lang="en-US" b="1" dirty="0">
              <a:latin typeface="+mj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4647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60020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Это уникальный богатейший природный источник полезных веществ, это природная сокровищница, к которой человечество очень долго </a:t>
            </a:r>
            <a:r>
              <a:rPr lang="ru-RU" smtClean="0">
                <a:latin typeface="+mj-lt"/>
              </a:rPr>
              <a:t>подбирало ключик.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Содержит</a:t>
            </a:r>
            <a:r>
              <a:rPr lang="en-US" dirty="0">
                <a:latin typeface="+mj-lt"/>
              </a:rPr>
              <a:t>:</a:t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большое количество протеина</a:t>
            </a:r>
            <a:r>
              <a:rPr lang="en-US" dirty="0">
                <a:latin typeface="+mj-lt"/>
              </a:rPr>
              <a:t>, </a:t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углеводы</a:t>
            </a:r>
            <a:r>
              <a:rPr lang="en-US" dirty="0">
                <a:latin typeface="+mj-lt"/>
              </a:rPr>
              <a:t>,  </a:t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аминокислот (23 аминокислоты, 8 из которых - важнейшие для человека)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ферменты</a:t>
            </a:r>
            <a:r>
              <a:rPr lang="en-US" dirty="0">
                <a:latin typeface="+mj-lt"/>
              </a:rPr>
              <a:t>, </a:t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минералы (цинк)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витамины</a:t>
            </a:r>
            <a:r>
              <a:rPr lang="en-US" dirty="0">
                <a:latin typeface="+mj-lt"/>
              </a:rPr>
              <a:t> (A-B)</a:t>
            </a:r>
            <a:br>
              <a:rPr lang="en-US" dirty="0">
                <a:latin typeface="+mj-lt"/>
              </a:rPr>
            </a:br>
            <a:r>
              <a:rPr lang="ru-RU" dirty="0" err="1">
                <a:latin typeface="+mj-lt"/>
              </a:rPr>
              <a:t>олигоэлементы</a:t>
            </a:r>
            <a:r>
              <a:rPr lang="en-US" dirty="0">
                <a:latin typeface="+mj-lt"/>
              </a:rPr>
              <a:t>, </a:t>
            </a:r>
            <a:r>
              <a:rPr lang="ru-RU" dirty="0">
                <a:latin typeface="+mj-lt"/>
              </a:rPr>
              <a:t>вода</a:t>
            </a:r>
            <a:r>
              <a:rPr lang="en-US" dirty="0">
                <a:latin typeface="+mj-lt"/>
              </a:rPr>
              <a:t>  (6% </a:t>
            </a:r>
            <a:r>
              <a:rPr lang="ru-RU" dirty="0">
                <a:latin typeface="+mj-lt"/>
              </a:rPr>
              <a:t>8</a:t>
            </a:r>
            <a:r>
              <a:rPr lang="en-US" dirty="0">
                <a:latin typeface="+mj-lt"/>
              </a:rPr>
              <a:t>% )</a:t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антибиотические вещества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ru-RU" dirty="0">
                <a:latin typeface="+mj-lt"/>
              </a:rPr>
              <a:t>Также содержит более 300 веществ необходимых, чтобы клетки мышц и скелета полноценно выполняли свои функции 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62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6200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Применение </a:t>
            </a:r>
            <a:r>
              <a:rPr lang="ru-RU" dirty="0">
                <a:latin typeface="+mj-lt"/>
              </a:rPr>
              <a:t>цветочной пыльцы в современной действительности не ново. 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Народы </a:t>
            </a:r>
            <a:r>
              <a:rPr lang="ru-RU" dirty="0">
                <a:latin typeface="+mj-lt"/>
              </a:rPr>
              <a:t>древнего Китая, Персии, и Египта высоко ценили и использовали пыльцу, за ее великолепные свойства, обеспечивающие поддержку здоровья</a:t>
            </a:r>
            <a:endParaRPr lang="es-ES" sz="2400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До недавнего времени только пчелы, благодаря ферментам в их слюне, могли полноценно использовать такой уникальный продукт, как цветочная пыльца</a:t>
            </a:r>
            <a:r>
              <a:rPr lang="ru-RU" dirty="0" smtClean="0">
                <a:latin typeface="+mj-lt"/>
              </a:rPr>
              <a:t>..</a:t>
            </a:r>
            <a:endParaRPr lang="es-ES" sz="24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52" y="4423075"/>
            <a:ext cx="3409950" cy="172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8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6196405" cy="3603812"/>
          </a:xfrm>
        </p:spPr>
        <p:txBody>
          <a:bodyPr/>
          <a:lstStyle/>
          <a:p>
            <a:r>
              <a:rPr lang="ru-RU" dirty="0">
                <a:latin typeface="+mj-lt"/>
              </a:rPr>
              <a:t>Благодаря современным запатентованным технологиям цветочную пыльцу можно получить в самой чистом незагрязненном виде</a:t>
            </a:r>
            <a:endParaRPr lang="en-US" dirty="0">
              <a:latin typeface="+mj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2" y="3048000"/>
            <a:ext cx="3250256" cy="22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51054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Биологически </a:t>
            </a:r>
            <a:r>
              <a:rPr lang="ru-RU" dirty="0">
                <a:latin typeface="+mj-lt"/>
              </a:rPr>
              <a:t>активная добавка </a:t>
            </a:r>
            <a:r>
              <a:rPr lang="ru-RU" dirty="0" err="1">
                <a:latin typeface="+mj-lt"/>
              </a:rPr>
              <a:t>Pollen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Burst</a:t>
            </a:r>
            <a:r>
              <a:rPr lang="ru-RU" dirty="0">
                <a:latin typeface="+mj-lt"/>
              </a:rPr>
              <a:t>™ производится из собранной цветочной пыльцы и по своим характеристикам превосходит пыльцу, собираемую пчелами.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Пчелы </a:t>
            </a:r>
            <a:r>
              <a:rPr lang="ru-RU" dirty="0">
                <a:latin typeface="+mj-lt"/>
              </a:rPr>
              <a:t>собирают цветочную пыльцу с самых разных цветов, растений и трав, растущих вблизи их улья. </a:t>
            </a:r>
            <a:endParaRPr lang="es-ES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70" y="3733800"/>
            <a:ext cx="3646184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A"/>
              </a:clrFrom>
              <a:clrTo>
                <a:srgbClr val="00000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237">
            <a:off x="5574425" y="1568755"/>
            <a:ext cx="2657475" cy="190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849" y="1066800"/>
            <a:ext cx="4267200" cy="38862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Необходимо обратить особое внимание на главную проблему, связанную с пыльцой, собираемой пчелами – дело не в самой пыльце, а в том, как она собирается, где она собирается, где хранится, как и где перерабатывается пчелами.</a:t>
            </a:r>
            <a:endParaRPr lang="es-E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016249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587"/>
            <a:ext cx="7467600" cy="4525963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+mj-lt"/>
              </a:rPr>
              <a:t>Pollen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Burst</a:t>
            </a:r>
            <a:r>
              <a:rPr lang="ru-RU" sz="2000" dirty="0">
                <a:latin typeface="+mj-lt"/>
              </a:rPr>
              <a:t>™, производимый из </a:t>
            </a:r>
            <a:r>
              <a:rPr lang="ru-RU" sz="2000" dirty="0" err="1">
                <a:latin typeface="+mj-lt"/>
              </a:rPr>
              <a:t>фармацевтически</a:t>
            </a:r>
            <a:r>
              <a:rPr lang="ru-RU" sz="2000" dirty="0">
                <a:latin typeface="+mj-lt"/>
              </a:rPr>
              <a:t> чистого экстракта цветочной пыльцы, является эффективной основой самой современной биологически активной добавки, обладающей широким диапазоном свойств целебного воздействия, а главное – никакой аллергии!</a:t>
            </a:r>
          </a:p>
          <a:p>
            <a:r>
              <a:rPr lang="ru-RU" sz="2000" dirty="0">
                <a:latin typeface="+mj-lt"/>
              </a:rPr>
              <a:t>Каждый пакетик </a:t>
            </a:r>
            <a:r>
              <a:rPr lang="ru-RU" sz="2000" dirty="0" err="1">
                <a:latin typeface="+mj-lt"/>
              </a:rPr>
              <a:t>Pollen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Burst</a:t>
            </a:r>
            <a:r>
              <a:rPr lang="ru-RU" sz="2000" dirty="0">
                <a:latin typeface="+mj-lt"/>
              </a:rPr>
              <a:t> дает мгновенный приток незатухающей энергии и мощную поддержку витаминов и микроэлементов природного происхождения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198"/>
            <a:ext cx="3208699" cy="174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647" flipH="1">
            <a:off x="952064" y="4142938"/>
            <a:ext cx="3141361" cy="16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Полезные свойства </a:t>
            </a:r>
            <a:r>
              <a:rPr lang="es-ES" sz="4000" b="1" dirty="0" smtClean="0"/>
              <a:t>Polen Burst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31" y="2020067"/>
            <a:ext cx="6196405" cy="3603812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Обеспечиваются благодаря активным ингредиентам, которые клинически протестированы в лаборатории,   имеют научное  и экспериментальное подтверждение.</a:t>
            </a:r>
            <a:r>
              <a:rPr lang="es-E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78996"/>
            <a:ext cx="2639821" cy="21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901184"/>
            <a:ext cx="7258050" cy="27051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s-ES" sz="2800" b="1" dirty="0" smtClean="0"/>
              <a:t>Polen Burst ™ </a:t>
            </a:r>
            <a:r>
              <a:rPr lang="ru-RU" sz="2800" dirty="0" smtClean="0"/>
              <a:t>содержит</a:t>
            </a:r>
            <a:r>
              <a:rPr lang="ru-RU" sz="2400" dirty="0" smtClean="0"/>
              <a:t> кофеин, экстракт </a:t>
            </a:r>
            <a:r>
              <a:rPr lang="ru-RU" sz="2400" dirty="0"/>
              <a:t>зеленого </a:t>
            </a:r>
            <a:r>
              <a:rPr lang="ru-RU" sz="2400" dirty="0" smtClean="0"/>
              <a:t>чая, витамин D, антиоксидант </a:t>
            </a:r>
            <a:r>
              <a:rPr lang="ru-RU" sz="2400" dirty="0"/>
              <a:t>СОД (</a:t>
            </a:r>
            <a:r>
              <a:rPr lang="ru-RU" sz="2400" dirty="0" err="1" smtClean="0"/>
              <a:t>супероксиддисмутаза</a:t>
            </a:r>
            <a:r>
              <a:rPr lang="ru-RU" sz="2400" dirty="0" smtClean="0"/>
              <a:t>), </a:t>
            </a:r>
            <a:r>
              <a:rPr lang="ru-RU" sz="2400" dirty="0" err="1" smtClean="0"/>
              <a:t>биоперин</a:t>
            </a:r>
            <a:r>
              <a:rPr lang="ru-RU" sz="2400" dirty="0" smtClean="0"/>
              <a:t> ™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6250" y="2253734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6171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3264</TotalTime>
  <Words>332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POLLEN BURST™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свойства Polen Burst </vt:lpstr>
      <vt:lpstr> Polen Burst ™ содержит кофеин, экстракт зеленого чая, витамин D, антиоксидант СОД (супероксиддисмутаза), биоперин ™  </vt:lpstr>
      <vt:lpstr>снимает усталость,  стимулирует аппетит, контролирует гипертонию, предотвращает простатит,  снимает тревожность, контролирует диабет, улучшает пищеварение улучшает концентрацию  помогает улучшить зрение, и т.д.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PROJOBA POLLEN BURST™</dc:title>
  <dc:creator>Estela</dc:creator>
  <cp:lastModifiedBy>Гриднева Ксения</cp:lastModifiedBy>
  <cp:revision>50</cp:revision>
  <dcterms:created xsi:type="dcterms:W3CDTF">2015-11-16T13:56:15Z</dcterms:created>
  <dcterms:modified xsi:type="dcterms:W3CDTF">2015-12-10T16:08:49Z</dcterms:modified>
</cp:coreProperties>
</file>